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1" r:id="rId5"/>
    <p:sldId id="262" r:id="rId6"/>
    <p:sldId id="264" r:id="rId7"/>
    <p:sldId id="265" r:id="rId8"/>
    <p:sldId id="266" r:id="rId9"/>
    <p:sldId id="26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223"/>
    <p:restoredTop sz="94799"/>
  </p:normalViewPr>
  <p:slideViewPr>
    <p:cSldViewPr snapToGrid="0" snapToObjects="1">
      <p:cViewPr>
        <p:scale>
          <a:sx n="90" d="100"/>
          <a:sy n="90" d="100"/>
        </p:scale>
        <p:origin x="368" y="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ED0D58-36DE-8E48-AB32-BCCEA6A3C3C0}" type="datetimeFigureOut">
              <a:rPr lang="en-US" smtClean="0"/>
              <a:t>7/6/17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960F1-1918-7E4D-929B-AA43815813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3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8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89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91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500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7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67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0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36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542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203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DB5F4-B161-DC47-B9BF-9639C258A865}" type="datetimeFigureOut">
              <a:rPr lang="en-US" smtClean="0"/>
              <a:t>7/6/17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B1C04-5FE8-584B-B61E-B02DFF93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52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674039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6039" y="2713893"/>
            <a:ext cx="114201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Panel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Sobre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Producción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Orgánica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y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Bioinsumos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. 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774394" y="5499847"/>
            <a:ext cx="2813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Helvetica" charset="0"/>
                <a:ea typeface="Helvetica" charset="0"/>
                <a:cs typeface="Helvetica" charset="0"/>
              </a:rPr>
              <a:t>Ing</a:t>
            </a: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. </a:t>
            </a:r>
            <a:r>
              <a:rPr lang="en-US" dirty="0" err="1" smtClean="0">
                <a:latin typeface="Helvetica" charset="0"/>
                <a:ea typeface="Helvetica" charset="0"/>
                <a:cs typeface="Helvetica" charset="0"/>
              </a:rPr>
              <a:t>Noé</a:t>
            </a: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 Alejandro Rivera</a:t>
            </a:r>
          </a:p>
          <a:p>
            <a:r>
              <a:rPr lang="en-US" dirty="0" err="1" smtClean="0">
                <a:latin typeface="Helvetica" charset="0"/>
                <a:ea typeface="Helvetica" charset="0"/>
                <a:cs typeface="Helvetica" charset="0"/>
              </a:rPr>
              <a:t>Gerente</a:t>
            </a: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dirty="0" err="1" smtClean="0">
                <a:latin typeface="Helvetica" charset="0"/>
                <a:ea typeface="Helvetica" charset="0"/>
                <a:cs typeface="Helvetica" charset="0"/>
              </a:rPr>
              <a:t>Mayacert</a:t>
            </a:r>
            <a:r>
              <a:rPr lang="en-US" dirty="0" smtClean="0">
                <a:latin typeface="Helvetica" charset="0"/>
                <a:ea typeface="Helvetica" charset="0"/>
                <a:cs typeface="Helvetica" charset="0"/>
              </a:rPr>
              <a:t> S.A.S.</a:t>
            </a:r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20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80" y="121025"/>
            <a:ext cx="11526121" cy="660150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155140" y="4076592"/>
            <a:ext cx="36576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0" dirty="0" smtClean="0">
                <a:solidFill>
                  <a:schemeClr val="accent6">
                    <a:lumMod val="50000"/>
                  </a:schemeClr>
                </a:solidFill>
              </a:rPr>
              <a:t>GRACIAS</a:t>
            </a:r>
            <a:endParaRPr lang="en-US" sz="7000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79" y="229553"/>
            <a:ext cx="3742391" cy="373072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5879" y="5433860"/>
            <a:ext cx="3988749" cy="128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07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312894" y="2713893"/>
            <a:ext cx="72582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¿Qué es Agricultura Orgánica?</a:t>
            </a:r>
            <a:endParaRPr lang="es-ES_tradnl" sz="4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43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729" y="0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6267" y="2218764"/>
            <a:ext cx="11279572" cy="2785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2500" dirty="0" smtClean="0">
                <a:solidFill>
                  <a:schemeClr val="accent6">
                    <a:lumMod val="50000"/>
                  </a:schemeClr>
                </a:solidFill>
              </a:rPr>
              <a:t>La agricultura orgánica es un sistema de producción que mantiene y mejora la salud de los suelos, los ecosistemas y las personas. Se basa fundamentalmente en los procesos ecológicos, la biodiversidad y los ciclos adaptados a las condiciones locales, sin usar insumos que tengan efectos adversos. La agricultura orgánica combina tradición, innovación y ciencia para favorecer el medio ambiente que compartimos y promover relaciones justas y una buena calidad de vida para todos los que participan en ella.</a:t>
            </a:r>
            <a:endParaRPr lang="es-ES_tradnl" sz="25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39783" y="5997388"/>
            <a:ext cx="3736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IFOAM, </a:t>
            </a:r>
            <a:r>
              <a:rPr lang="en-US" dirty="0" err="1" smtClean="0"/>
              <a:t>Asamblea</a:t>
            </a:r>
            <a:r>
              <a:rPr lang="en-US" dirty="0" smtClean="0"/>
              <a:t> General, Italia 2008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534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458886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6267" y="990096"/>
            <a:ext cx="79427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Principios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de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Agrícultura</a:t>
            </a:r>
            <a:r>
              <a:rPr lang="en-US" sz="4000" dirty="0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 </a:t>
            </a:r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Orgánica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814046" y="2325434"/>
            <a:ext cx="1475019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</a:rPr>
              <a:t>Salud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endParaRPr lang="en-US" sz="3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</a:rPr>
              <a:t>Ecológia</a:t>
            </a:r>
            <a:endParaRPr lang="en-US" sz="30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</a:rPr>
              <a:t>Justicia</a:t>
            </a:r>
            <a:r>
              <a:rPr lang="en-US" sz="3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endParaRPr lang="en-US" sz="30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</a:rPr>
              <a:t>Cuidado</a:t>
            </a:r>
            <a:endParaRPr lang="en-US" sz="3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3309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45459" y="1021976"/>
            <a:ext cx="1165704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Salud</a:t>
            </a:r>
            <a:endParaRPr lang="en-US" sz="3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2154" y="2133317"/>
            <a:ext cx="10442211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El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Rol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de la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agrícultura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orgánica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ya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sea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cultivos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procesamiento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distrubución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o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consumo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es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sostener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y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promover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la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salud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de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los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organismos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y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ecosistemas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desde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los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más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pequeños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el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suelo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hasta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los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seres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humanos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En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partícular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, la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agrícultura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orgánica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pretende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producir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alimentos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de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alta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calidad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y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nutrición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que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contribuya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al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cuidado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preventivo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 de la </a:t>
            </a:r>
            <a:r>
              <a:rPr lang="en-US" sz="2500" dirty="0" err="1" smtClean="0">
                <a:solidFill>
                  <a:schemeClr val="accent6">
                    <a:lumMod val="50000"/>
                  </a:schemeClr>
                </a:solidFill>
              </a:rPr>
              <a:t>salud</a:t>
            </a:r>
            <a:r>
              <a:rPr lang="en-US" sz="2500" dirty="0" smtClean="0">
                <a:solidFill>
                  <a:schemeClr val="accent6">
                    <a:lumMod val="50000"/>
                  </a:schemeClr>
                </a:solidFill>
              </a:rPr>
              <a:t>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223542" y="5858359"/>
            <a:ext cx="1404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IFOAM,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75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94449" y="628557"/>
            <a:ext cx="20189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_tradnl" sz="4000" dirty="0" smtClean="0">
                <a:solidFill>
                  <a:schemeClr val="accent6">
                    <a:lumMod val="50000"/>
                  </a:schemeClr>
                </a:solidFill>
              </a:rPr>
              <a:t>Ecología </a:t>
            </a:r>
            <a:endParaRPr lang="es-ES_tradnl" sz="4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4449" y="1893749"/>
            <a:ext cx="10845904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</a:rPr>
              <a:t>La Agricultura Orgánica debe estar basada en ciclos y sistemas ecológicos vivos, trabajando con ellos, imitándolos y ayudando a sostenerlos. </a:t>
            </a:r>
          </a:p>
          <a:p>
            <a:endParaRPr lang="es-ES_tradnl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</a:rPr>
              <a:t>El manejo orgánico debe estar adaptado a las condiciones locales, ecología, cultura y escalas Los insumos deben ser reducidos por el reúso, reciclaje, y manejo eficiente de los materiales y la energía para mantener y mejorar la calidad ambiental y conservar los recursos. </a:t>
            </a:r>
          </a:p>
          <a:p>
            <a:endParaRPr lang="es-ES_tradnl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s-ES_tradnl" sz="2800" dirty="0" smtClean="0">
                <a:solidFill>
                  <a:schemeClr val="accent6">
                    <a:lumMod val="50000"/>
                  </a:schemeClr>
                </a:solidFill>
              </a:rPr>
              <a:t>La Agricultura Orgánica debe tener un balance ecológico a través del diseño de los sistemas agrícolas, el establecimiento de hábitats y el mantenimiento de la genética y la diversidad agrícola. </a:t>
            </a:r>
          </a:p>
          <a:p>
            <a:endParaRPr lang="es-ES_tradnl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83770" y="6353201"/>
            <a:ext cx="1404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IFOAM,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914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6267" y="714375"/>
            <a:ext cx="1895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Justicia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420" y="1893699"/>
            <a:ext cx="1133167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3000" dirty="0" smtClean="0">
                <a:solidFill>
                  <a:schemeClr val="accent6">
                    <a:lumMod val="50000"/>
                  </a:schemeClr>
                </a:solidFill>
              </a:rPr>
              <a:t>Este principio enfatiza que aquellos involucrados en la agricultura orgánica deben llevar las relaciones humanas de una forma que asegure la igualdad en todos los niveles y en todas las partes, agricultores, trabajadores, procesadores, distribuidores, comercializadores y consumidores. </a:t>
            </a:r>
          </a:p>
          <a:p>
            <a:pPr algn="just"/>
            <a:endParaRPr lang="es-ES_tradnl" sz="3000" dirty="0">
              <a:solidFill>
                <a:schemeClr val="accent6">
                  <a:lumMod val="50000"/>
                </a:schemeClr>
              </a:solidFill>
            </a:endParaRPr>
          </a:p>
          <a:p>
            <a:pPr algn="just"/>
            <a:r>
              <a:rPr lang="es-ES_tradnl" sz="3000" dirty="0" smtClean="0">
                <a:solidFill>
                  <a:schemeClr val="accent6">
                    <a:lumMod val="50000"/>
                  </a:schemeClr>
                </a:solidFill>
              </a:rPr>
              <a:t>La agricultura orgánica debe proveer a todos los involucrados una buena calidad de vida, y contribuir a la soberanía alimentaria y la reducción de la pobreza. Esto involucra producir una cantidad suficiente de alimentos de buena calidad y otros productos.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083770" y="6247108"/>
            <a:ext cx="1404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IFOAM,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980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86267" y="714375"/>
            <a:ext cx="20954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solidFill>
                  <a:schemeClr val="accent6">
                    <a:lumMod val="50000"/>
                  </a:schemeClr>
                </a:solidFill>
                <a:latin typeface="Helvetica" charset="0"/>
                <a:ea typeface="Helvetica" charset="0"/>
                <a:cs typeface="Helvetica" charset="0"/>
              </a:rPr>
              <a:t>Cuidado</a:t>
            </a:r>
            <a:endParaRPr lang="en-US" sz="4000" dirty="0">
              <a:solidFill>
                <a:schemeClr val="accent6">
                  <a:lumMod val="50000"/>
                </a:schemeClr>
              </a:solidFill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420" y="1893699"/>
            <a:ext cx="1133167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sz="3000" dirty="0" smtClean="0">
                <a:solidFill>
                  <a:schemeClr val="accent6">
                    <a:lumMod val="50000"/>
                  </a:schemeClr>
                </a:solidFill>
              </a:rPr>
              <a:t>Este principio establece que la precaución y responsabilidad son los puntos claves en el manejo, desarrollo y opciones tecnológicas en la agricultura orgánica. La ciencia es necesaria para asegurar que la agricultura orgánica es saludable, segura y ecológica. Sin embargo, el conocimiento científico por si solo no es suficiente. La experiencia práctica, sabiduría acumulada y conocimiento tradicional e indígena ofrecen también soluciones válidas, y probadas durante el tiempo. La agricultura orgánica debe prevenir riesgos significativos adoptando tecnologías adecuadas y rechazando las impredecibles, como la ingeniería genética. 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9292273" y="6247108"/>
            <a:ext cx="1404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IFOAM,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57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267" y="121025"/>
            <a:ext cx="11173987" cy="660150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88706" y="0"/>
            <a:ext cx="1703294" cy="1697982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0808" y="0"/>
            <a:ext cx="71649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248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20E8DAD0-E0FE-AF4C-A599-8493F0994D66}" vid="{EE6194E0-47B0-7E46-AD40-DFA054DCFF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Presentation20años</Template>
  <TotalTime>998</TotalTime>
  <Words>491</Words>
  <Application>Microsoft Macintosh PowerPoint</Application>
  <PresentationFormat>Widescreen</PresentationFormat>
  <Paragraphs>33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Calibri Light</vt:lpstr>
      <vt:lpstr>Helvetica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Noe Rivera</dc:creator>
  <cp:lastModifiedBy>Noe Rivera</cp:lastModifiedBy>
  <cp:revision>12</cp:revision>
  <dcterms:created xsi:type="dcterms:W3CDTF">2017-07-07T02:14:28Z</dcterms:created>
  <dcterms:modified xsi:type="dcterms:W3CDTF">2017-07-07T18:55:25Z</dcterms:modified>
</cp:coreProperties>
</file>